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58" r:id="rId2"/>
    <p:sldId id="54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9E6147-7C47-ECD2-FFF8-201F3FF2C6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D183D6A7-3062-7A5E-196A-29B687686E77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香川県の場所を示すイラスト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21035AA-1C59-E191-2742-ABAFC8E74BD3}"/>
              </a:ext>
            </a:extLst>
          </p:cNvPr>
          <p:cNvGrpSpPr>
            <a:grpSpLocks noChangeAspect="1"/>
          </p:cNvGrpSpPr>
          <p:nvPr/>
        </p:nvGrpSpPr>
        <p:grpSpPr>
          <a:xfrm>
            <a:off x="635888" y="1165480"/>
            <a:ext cx="2672448" cy="2197608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3084A190-D4E3-F6C9-240D-976678EBC377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734AB9F7-1F34-C7E1-94E4-3A0D693F199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82051807-1EFA-8A0D-8100-45049151D430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CC2E4B18-DCDC-BDDF-3AB3-354F3C32D64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963CF02E-22C2-7F84-BAB3-49ED5015AB53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33CE9357-7B8E-FF0D-0BB7-5EE3878EF20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B823AEE3-31F5-8E5A-005B-6729892B1AF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882A67A5-EC4F-8F5C-8420-2743A2BB8801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671941A7-3549-A1C6-FBDC-891C3196C20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F828FE64-166F-B4CD-0D21-5B8EEC5BBC3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150A0560-5968-20CC-5DDC-CA0FC4D94568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0742E605-2BCD-DA8E-9021-009F1394A4D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FB03610F-7FE8-949B-4751-54933A0ADD6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6FD56F79-8FCB-820A-4965-8586291A35B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C9D15047-C5A4-1F12-4932-860459AEE383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85BDC120-1839-45EE-2BDD-A975AD1E9384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A389935F-CFA0-AE21-031D-56F3D290EFD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F57DF171-4DEE-76BB-CCCF-178D62D8DC92}"/>
                  </a:ext>
                </a:extLst>
              </p:cNvPr>
              <p:cNvSpPr/>
              <p:nvPr/>
            </p:nvSpPr>
            <p:spPr>
              <a:xfrm>
                <a:off x="22744585" y="32644366"/>
                <a:ext cx="2643714" cy="2115311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CA431920-ADAB-5E58-8413-AE0F376243B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339CB85F-5B51-34BE-52AF-FE61049E222F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3337357B-66BD-2CBC-6338-512F3F3DEF9B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8A63F5BC-AFB7-4D0B-451E-67A649F90CFA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C988A92B-D049-9D2E-CCA3-50F6CD1CD76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E151156D-32A7-973D-648A-AE628BF8896C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0983D0A5-2A68-145B-6921-8BCD4F4C94D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A5F89F23-9259-A270-5DB6-933C48F1BB3D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4D702E4E-205A-97F8-2F41-0814D568D4F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83919F23-8A34-B29E-917F-A43890C5742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A3868055-3F2A-4A24-F92F-6A52E9D08D8A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FA9BE495-0B43-FD52-AF37-80E8078E2FD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3B301882-B69C-0DF5-24E9-09C574CA1014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A08FD639-9421-FC80-E2A8-1C80CB867C41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67129ABA-DB04-3729-A361-B85942737A8C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B983C572-FC77-611D-98B7-04B332A95CD4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D919A922-D31F-E625-99FB-BF7AF51D232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2A684B97-7B5D-00E8-F6BF-EB77EA44D2E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C711E397-E247-F511-BD22-DF1F99E9ED6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8D6055D6-910A-5B14-F219-0F3A7565CCF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605DF9AC-D802-4B0F-77CB-04A907388F79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83D595E1-6391-9BBC-F055-FC57DBA08B09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78BBE3C6-1D4D-84D9-311E-18E359906161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CA4B1418-8B59-1379-003C-E2705CE75FBD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D2274489-3B75-B909-61BF-009D13EB9DD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7646C6ED-5FA8-BC38-A8D0-DE7B4872FB05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D3B7562F-2D06-5B2D-DEC2-23C77D856D91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625544E4-EE45-48D4-E54D-00D7C3552262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25101E36-2F2B-DAC6-BE0B-EF6EE000FB3F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D92F449F-2C18-0A13-B643-0B0FEF763BD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7EE7F787-B931-E82E-02B4-1EBEDD77C47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9F2FA5D7-0617-A772-8F95-C2B4B86E09D1}"/>
                </a:ext>
              </a:extLst>
            </p:cNvPr>
            <p:cNvCxnSpPr>
              <a:cxnSpLocks/>
            </p:cNvCxnSpPr>
            <p:nvPr/>
          </p:nvCxnSpPr>
          <p:spPr>
            <a:xfrm>
              <a:off x="2374900" y="2097088"/>
              <a:ext cx="0" cy="38735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C73F75D7-8C92-29F8-1366-6B224118A433}"/>
                </a:ext>
              </a:extLst>
            </p:cNvPr>
            <p:cNvSpPr txBox="1"/>
            <p:nvPr/>
          </p:nvSpPr>
          <p:spPr>
            <a:xfrm>
              <a:off x="2092325" y="1917700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香川県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3C547C17-E245-9402-84A9-78CC1C9D7805}"/>
              </a:ext>
            </a:extLst>
          </p:cNvPr>
          <p:cNvGrpSpPr>
            <a:grpSpLocks noChangeAspect="1"/>
          </p:cNvGrpSpPr>
          <p:nvPr/>
        </p:nvGrpSpPr>
        <p:grpSpPr>
          <a:xfrm>
            <a:off x="3737101" y="4058787"/>
            <a:ext cx="2552367" cy="2041892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3C1F6104-3274-9FA9-43B5-C11424CFE9D2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1DC5568B-5E3D-9FDC-46AC-32095B8ABC73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7998A820-AE97-F036-4380-F62E6EC8AACB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4AC44517-AA9C-F137-8C85-185FA095B4EC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FEBA6D36-BFA5-44E3-DECD-EE81F1FFC584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E248940B-9B28-D4AA-650F-465F3461D76A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631B3138-ED72-2335-F824-D87B99A3FCBF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CD5DA72B-4DE3-8BCB-CD70-2F2139D32AF9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D540C87D-2723-F2D5-3285-24BD904F0E68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98477A1F-7726-4C4F-9E32-389469AAB153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6700B421-5C71-764F-436B-BD0CB8E33A34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7C9052E1-1F77-3707-6AB4-2F654B1FA3FE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CCDBDF1D-9D86-325C-A155-5A4D36FE0AC8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DD0CC110-D9E6-A567-D2F4-BF021D19FB54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CFA01226-65A0-6588-570A-6A0659AA59FF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DC45E40A-D83E-8D76-40DB-C6BE38E43842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508FDBAF-0FB2-2AB0-D424-E19B642627E2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B4EBF939-ABBE-0A1E-6396-C3F1A261BAD1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1E505D29-94B9-9D3C-CA62-2EB6965BFEE7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5D5561E0-9020-51A5-88BF-6A5CE2ABD84B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D24FB4A3-5918-69A3-A7BE-47A8C8DC485D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7E1E5E33-B9B8-907D-2ED7-F53B4D859DD2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67CBFE60-516D-40C2-147A-E92371969EC7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F295D593-4DB7-FB3F-9129-0DCAF8461871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49425B67-67B3-F83F-D5DC-808D13D8A967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FBD504D0-ADD1-A86A-5C8A-FC8C64AE4020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8DE0282D-A177-2939-5FF3-10BF6B31BF79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590C167F-DEB6-3094-F0CE-8CB8C96E96C1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0EC780BF-29D4-0610-A202-BF9475113147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CA08FA85-A27D-5705-ED88-52F13A453D9C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51EC3A16-CD88-EB69-D7E2-13808A39D1BB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008B45BD-21FD-914E-EA73-F45834231602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6489D12E-83D1-6883-0CA9-29446EAD4CE5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36301A2D-2E93-9523-2FC8-4B5C56DE5A2B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6906BDAE-78E9-7EBB-4AD8-8D926CE2B963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8D07AA38-6F00-3BCA-59E3-5777050564F7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252F9411-E827-D622-6A69-9A52659558A9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79A24A5F-F9DE-CAD1-64E7-394C36DEBF0B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CE5CB581-2016-FEC3-BA4C-F09F1A154EEC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B4689B48-5B73-32D3-CA71-6051C54DC354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D360FC8F-F168-5BC9-F5A9-63096C2166E1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E0776C9C-417C-AA6A-F480-59A16053D707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FFC168AE-7120-F079-BC9F-333F83C8BD20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38B258A3-C86A-8445-5A87-0481D83ECEA5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EB2448E7-ADAB-6D4A-1B91-53A6FD632F41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0741AB08-64C5-0B5C-6D68-AD7ACEF8B645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41C76D96-D62F-E7A4-2044-0504462F17AE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7F43B29B-6DAB-32E3-B57A-72EE2E83DDC8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380DEFBE-3039-95A7-266D-E03D3F8E046F}"/>
                </a:ext>
              </a:extLst>
            </p:cNvPr>
            <p:cNvSpPr/>
            <p:nvPr/>
          </p:nvSpPr>
          <p:spPr>
            <a:xfrm>
              <a:off x="4778375" y="4346575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DCBB6394-DE7E-26E4-A428-EF58447A802C}"/>
                </a:ext>
              </a:extLst>
            </p:cNvPr>
            <p:cNvSpPr txBox="1"/>
            <p:nvPr/>
          </p:nvSpPr>
          <p:spPr>
            <a:xfrm>
              <a:off x="4629150" y="4148138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405B2ED-E283-59AC-5D9D-021A458E4DFF}"/>
              </a:ext>
            </a:extLst>
          </p:cNvPr>
          <p:cNvGrpSpPr>
            <a:grpSpLocks noChangeAspect="1"/>
          </p:cNvGrpSpPr>
          <p:nvPr/>
        </p:nvGrpSpPr>
        <p:grpSpPr>
          <a:xfrm>
            <a:off x="3580826" y="1179768"/>
            <a:ext cx="2672448" cy="2238813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D3168888-3E43-1F2D-68C3-5F8B4A3A7A7D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E5B023B2-1B65-87CE-D119-289F2183AC4C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614A7306-9BE4-6366-C457-2F62C49352F1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0C922AC6-C690-3991-5426-16573A873DB1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D28DC23D-906C-AB6F-2074-A40C34A2EC0D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25ABF376-7E10-B7EE-6382-1AC660A139D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2B970470-6059-BC62-B01E-8741EDAA6EC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8B8AABB6-6AA9-70C6-A4AA-690A83599E7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304E7AB0-8CD4-F695-0C22-E9BF552DA5B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A5A978C3-B0C8-D472-7AF5-8E36C76A614A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5DC006A7-223F-6D0A-5F93-5E0E10CB157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97B1BAE6-D7D2-E1A2-4B64-57E3392AA1AB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24DBB9A0-CE45-C0C1-BFF1-C64FD073D2B3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56F467F8-9930-463C-0958-4FA94D20C5F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419BAAEC-4620-73BD-60C0-35B3DF7BE84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478C21D3-18CE-E87D-0E42-23B3D53F451E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D2F10AC9-F57D-F92B-418E-44FD21D4DE5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12DE5B09-F7A7-336D-D942-3A93E9F3863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3F858845-000C-AD3C-22E3-693AA01F4C9D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38305E4E-2653-E6A1-676E-B27B911FD4F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4307FE1B-07EE-EEBE-3B4F-8E36BA0F0CF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0846CAEB-9EC4-E017-B557-C79F18302480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F0739780-BF8D-4C31-B60F-36DE27A92A8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647739B7-A9AA-F9E8-33DB-F0142F6B302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307A1D3C-F6CB-B7FD-38B5-250FA07D230E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33E95D45-00C2-A53F-2516-8C941628517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7E9AFE03-BA27-CA68-332F-E1202812EEC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8959303B-36A9-3209-D030-5ECA5996F07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B7097401-4DC0-E821-8650-9A85035F1BF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A23C16C0-39A0-45B4-E2B0-A5DDFAD482AC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F61E9171-EFAD-9888-E9FA-B15B43ADF45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1320EEC7-D624-7D2D-D9CC-9E2AD7D46B15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8DD60733-9344-23AB-3E81-F797F1EC6FF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EA159265-2018-3039-D448-B127F334563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720C6FA7-EDE4-9D00-F4FF-4B397C9EF99C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51241875-BD57-0D5B-9E99-1057A894D50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9151E021-3CB7-AA53-B269-2A204AB24D68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7AE62AAB-5535-B98F-645D-4EB45E140568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45513674-5EF1-3286-783E-828CD4C115E5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37306A63-C46B-87A4-681E-F604FD97369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2E847E0B-5754-FEFA-BC03-D1F82CD2BA7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658660FF-6B01-0B3F-9678-76F552DB9BCD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1CF0907D-652A-A0D8-F7C2-D24F6A5B2ECE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578CE4A1-335D-8D4F-F92A-978FC123A69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743AB8A6-808B-FC2C-82A9-7F36DD07BCB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16F5C7E6-4CE3-3D44-60D1-90CBAAA82636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115E8823-6257-BE54-089B-2DEF6A87303D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7F629228-5018-5F2A-6516-8D74BB76491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00F197B8-CCCA-DF1C-C0A2-580D36ACFC3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39042DE4-08AC-08B7-1885-8E11D4156DB9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E17733FB-4CF7-10D4-7528-33398985C4C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56DF0C76-B204-37B8-6162-7ABDE58A449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567ED1C3-CB80-CF7B-A0D4-9A7A3137BE0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7B94FA8D-35D4-85D5-B55B-B1B409DD6953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AA1AE584-B82F-0F8F-068C-BE6C25A7729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B6E0C8FD-97FF-CFA6-402E-97C6C85CC6F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533D5BAE-330F-1455-0C2C-9A7F7B150B73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4F069229-61E3-E8E0-1236-D1AC080FE67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BAA58156-21FC-A427-0E30-F315B54181D6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5050C74B-79CA-4BCA-F5A3-1D2C0D43CD8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4AB306BD-5364-B4A5-882C-591924C699E1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33BF01E0-9970-D336-8948-969D677105B6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CB2EEB39-90A8-AF44-97A4-2E5026057FFD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4A4EC9B4-36E8-0922-7EC5-849918EB57E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6A2DD088-F7A3-A701-2C52-413C2B2568B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BE2658AD-7FF3-EF9E-E8EF-780472C6A09F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D14F0A2B-4537-A6D8-862F-5B3686F761D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4EC84A10-6DCF-C20C-11C0-3E3AD75239F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915CFD17-E9D2-AB62-AD55-47DBBAECDD66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45EAE4DB-152D-89CF-06A6-216F6339F96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2D350A08-FB77-F335-22D6-92C66DC1D621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49304044-B284-113C-7F67-EBC1A0C38FD7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B72F0313-DA93-7008-203D-5858D1AF568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2AB2A7E0-5708-B6BD-5490-6F8B253D3D8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3B0027C3-F553-55DD-19DD-7814E929B4D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20B60205-D660-3D3C-2415-C053AB751A1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C7F5FB5A-69C9-B802-1C55-43B344360C2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538C8EB5-C1FC-4233-C6C8-27A8C8FB8CD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2D6EF610-30B2-5BC4-6701-517C1C58E8E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616B3E56-CB34-2B15-C199-66223351316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32002629-6EB2-3F18-955B-95ABEBCD7AC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724B0895-D1BB-5358-A2DD-6DDCEB90F00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4CA35F1F-2A6B-3871-7408-291D44381B8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026873D5-10B2-408B-63CE-6E439D9DA4C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AA22762E-356A-6E72-110C-165DA6F01D3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CAAB985F-F0BA-078E-D968-EDB4AE9121C1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AD1FBBD5-A2CF-FFD7-0540-CACFF724E56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0B3DA6B6-C82A-3A78-3EF8-A38F8C5F4AA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8F48CB1F-1482-E941-7735-86FF9C893649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695DFE8D-510C-AEA4-5E25-547894A608D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47E7BA2B-E831-49CC-A2EF-6992730215C7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6069AD4E-94C3-1E6A-B4A3-55DFFC94DC9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B7337532-B40F-4F6D-AC60-C0E51FB2684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F39ADF90-F7FA-77F2-2C9B-44A9EA2E98B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A1DE940B-DD53-E866-A28B-3D4F3BCF7C2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E604CF50-2F86-6CB2-27BD-BCCD52BEE21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A18A5995-1489-AE12-A128-95B58B58DF05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72DFFE09-58DC-6351-8502-A1AE75D3259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E9A9E2D6-499A-C32B-285A-26BA5201FAAA}"/>
                </a:ext>
              </a:extLst>
            </p:cNvPr>
            <p:cNvCxnSpPr>
              <a:cxnSpLocks/>
            </p:cNvCxnSpPr>
            <p:nvPr/>
          </p:nvCxnSpPr>
          <p:spPr>
            <a:xfrm>
              <a:off x="4793457" y="2256631"/>
              <a:ext cx="0" cy="232569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A36192D0-EFD0-8847-7269-474DA8A4951B}"/>
                </a:ext>
              </a:extLst>
            </p:cNvPr>
            <p:cNvSpPr txBox="1"/>
            <p:nvPr/>
          </p:nvSpPr>
          <p:spPr>
            <a:xfrm>
              <a:off x="4584700" y="205105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92C8C64-6D09-F432-D281-8ED3A99F3E0B}"/>
              </a:ext>
            </a:extLst>
          </p:cNvPr>
          <p:cNvGrpSpPr>
            <a:grpSpLocks noChangeAspect="1"/>
          </p:cNvGrpSpPr>
          <p:nvPr/>
        </p:nvGrpSpPr>
        <p:grpSpPr>
          <a:xfrm>
            <a:off x="6525386" y="1165480"/>
            <a:ext cx="2672448" cy="2197608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EFFC28EA-48B0-5DA5-D980-CCF8C9E045D8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573CFE1B-9B8A-78A2-5C79-4773B7678BCC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DBA67291-6BFD-8FE7-DDB1-7E869476D2F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57A5E5D3-170E-9AFB-F847-1CC2E4136CA0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CABA8F76-624E-ED82-040C-68578D56194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7FC1DD34-564E-9C53-2BA4-5ADDD3C9EF8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243318FB-05ED-1F14-2CFA-91D464CFEAA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020F0C81-9F55-5249-E12C-5198EC3CF10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C349237B-BB48-AAF4-B56E-D9693B6DA631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E8E501B4-558C-3EFE-F145-9B283ABBF777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A2E110A7-5FC3-AB85-A816-85452EAFF139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5867CFB1-F142-35A6-0462-ABE0522AB6B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2942203C-808A-8558-0A33-759B3B63030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EB6770A5-C920-2820-4851-C7F403CE4C6E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E549B263-1AB5-F866-6A2A-F2185A88D56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B02C9CBE-7FC2-C938-952C-3EDA56891285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EBB1BA5D-D16B-CA51-E238-910B3F73E7F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8FB93C3D-16BE-5BDC-FA8F-C0242F1D153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B4AFC2EF-CA23-1B3F-EFDE-49DB598A76D9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4B626A8C-AF68-A6A1-8D15-D3774A0B1193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8A072C59-A89D-F2D4-06C6-06233745193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E49AB9C3-5CA7-4B34-4F94-BCFBDDC7F7CC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2C5502A7-C26B-0088-3314-F4DD2FCC37E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6ACAF3A2-CA03-788F-9D44-9640A551DB4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811BD4A2-E267-658E-2B91-1979054F7146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478A0B32-DA97-4475-BE1D-52BB07DCE3C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709A50F8-BE17-8816-4CC7-8D92339798E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CD6DDCA4-75B5-F035-A14C-B1836F995F5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125DD9D5-B0A6-7E11-91DF-0F9B7414581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47099584-8310-E667-57C3-7549C2A2577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0141AFAD-34C0-C5B0-D1A8-AB62556343F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B7EA6945-3495-F95A-4A46-1E1981A1BB7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19028BEA-EADF-5E7A-B0E0-9B7952BCA59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BF716FA9-BD87-54C3-10D6-0C442BBC940E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C62F1FF1-70EB-BA9A-7125-268472C5F93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ED59A256-3D29-BACF-D501-831E99B2C9B3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B9848494-D4D8-3564-8E76-F41F5A2FEDA8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8B3EF292-59A3-B02D-55FA-00170712D07D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F63DF6C6-BF99-B91C-3272-250C6911292E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35A01439-D145-81F6-1E04-CC120FBEE38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7EC42354-172B-7759-0C02-EB6EFEAD29D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446A1A14-5988-13D8-E70C-9D3BC5B64EE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C6CBDC06-850B-0CE5-1B3B-BF0B5E79B5F5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A5CA870F-724F-CCF8-A846-E711C652AB4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A99E5605-73BF-B280-5AEF-B3504DBE5B15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E61873EE-779B-6978-0ED5-585CD2DE4035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144B8FA7-095E-DE48-A3ED-CAACC63D8F14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441332EC-93F5-5786-1795-DB3CC6C4B5B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3AD18490-9841-64FC-B341-70D753192EC5}"/>
                </a:ext>
              </a:extLst>
            </p:cNvPr>
            <p:cNvSpPr/>
            <p:nvPr/>
          </p:nvSpPr>
          <p:spPr>
            <a:xfrm>
              <a:off x="7166763" y="2451051"/>
              <a:ext cx="73946" cy="46773"/>
            </a:xfrm>
            <a:custGeom>
              <a:avLst/>
              <a:gdLst>
                <a:gd name="connsiteX0" fmla="*/ 1035238 w 2643722"/>
                <a:gd name="connsiteY0" fmla="*/ 662400 h 2115325"/>
                <a:gd name="connsiteX1" fmla="*/ 1391756 w 2643722"/>
                <a:gd name="connsiteY1" fmla="*/ 769332 h 2115325"/>
                <a:gd name="connsiteX2" fmla="*/ 1677506 w 2643722"/>
                <a:gd name="connsiteY2" fmla="*/ 674082 h 2115325"/>
                <a:gd name="connsiteX3" fmla="*/ 1744182 w 2643722"/>
                <a:gd name="connsiteY3" fmla="*/ 855056 h 2115325"/>
                <a:gd name="connsiteX4" fmla="*/ 1991830 w 2643722"/>
                <a:gd name="connsiteY4" fmla="*/ 931256 h 2115325"/>
                <a:gd name="connsiteX5" fmla="*/ 2191856 w 2643722"/>
                <a:gd name="connsiteY5" fmla="*/ 1093184 h 2115325"/>
                <a:gd name="connsiteX6" fmla="*/ 2525230 w 2643722"/>
                <a:gd name="connsiteY6" fmla="*/ 1312256 h 2115325"/>
                <a:gd name="connsiteX7" fmla="*/ 2620926 w 2643722"/>
                <a:gd name="connsiteY7" fmla="*/ 1314860 h 2115325"/>
                <a:gd name="connsiteX8" fmla="*/ 2643722 w 2643722"/>
                <a:gd name="connsiteY8" fmla="*/ 1310152 h 2115325"/>
                <a:gd name="connsiteX9" fmla="*/ 2627030 w 2643722"/>
                <a:gd name="connsiteY9" fmla="*/ 1340832 h 2115325"/>
                <a:gd name="connsiteX10" fmla="*/ 2429982 w 2643722"/>
                <a:gd name="connsiteY10" fmla="*/ 1483708 h 2115325"/>
                <a:gd name="connsiteX11" fmla="*/ 1687030 w 2643722"/>
                <a:gd name="connsiteY11" fmla="*/ 1512280 h 2115325"/>
                <a:gd name="connsiteX12" fmla="*/ 1201256 w 2643722"/>
                <a:gd name="connsiteY12" fmla="*/ 1845656 h 2115325"/>
                <a:gd name="connsiteX13" fmla="*/ 963130 w 2643722"/>
                <a:gd name="connsiteY13" fmla="*/ 1731356 h 2115325"/>
                <a:gd name="connsiteX14" fmla="*/ 496406 w 2643722"/>
                <a:gd name="connsiteY14" fmla="*/ 1845656 h 2115325"/>
                <a:gd name="connsiteX15" fmla="*/ 220182 w 2643722"/>
                <a:gd name="connsiteY15" fmla="*/ 2102832 h 2115325"/>
                <a:gd name="connsiteX16" fmla="*/ 15990 w 2643722"/>
                <a:gd name="connsiteY16" fmla="*/ 2006244 h 2115325"/>
                <a:gd name="connsiteX17" fmla="*/ 0 w 2643722"/>
                <a:gd name="connsiteY17" fmla="*/ 1997344 h 2115325"/>
                <a:gd name="connsiteX18" fmla="*/ 16434 w 2643722"/>
                <a:gd name="connsiteY18" fmla="*/ 1979156 h 2115325"/>
                <a:gd name="connsiteX19" fmla="*/ 77306 w 2643722"/>
                <a:gd name="connsiteY19" fmla="*/ 1874232 h 2115325"/>
                <a:gd name="connsiteX20" fmla="*/ 20156 w 2643722"/>
                <a:gd name="connsiteY20" fmla="*/ 1312256 h 2115325"/>
                <a:gd name="connsiteX21" fmla="*/ 258282 w 2643722"/>
                <a:gd name="connsiteY21" fmla="*/ 1264632 h 2115325"/>
                <a:gd name="connsiteX22" fmla="*/ 896456 w 2643722"/>
                <a:gd name="connsiteY22" fmla="*/ 683608 h 2115325"/>
                <a:gd name="connsiteX23" fmla="*/ 1035238 w 2643722"/>
                <a:gd name="connsiteY23" fmla="*/ 662400 h 2115325"/>
                <a:gd name="connsiteX24" fmla="*/ 2187230 w 2643722"/>
                <a:gd name="connsiteY24" fmla="*/ 132 h 2115325"/>
                <a:gd name="connsiteX25" fmla="*/ 2231794 w 2643722"/>
                <a:gd name="connsiteY25" fmla="*/ 7332 h 2115325"/>
                <a:gd name="connsiteX26" fmla="*/ 2260370 w 2643722"/>
                <a:gd name="connsiteY26" fmla="*/ 464532 h 2115325"/>
                <a:gd name="connsiteX27" fmla="*/ 2098446 w 2643722"/>
                <a:gd name="connsiteY27" fmla="*/ 369280 h 2115325"/>
                <a:gd name="connsiteX28" fmla="*/ 1946046 w 2643722"/>
                <a:gd name="connsiteY28" fmla="*/ 531206 h 2115325"/>
                <a:gd name="connsiteX29" fmla="*/ 1898420 w 2643722"/>
                <a:gd name="connsiteY29" fmla="*/ 321656 h 2115325"/>
                <a:gd name="connsiteX30" fmla="*/ 1641246 w 2643722"/>
                <a:gd name="connsiteY30" fmla="*/ 369280 h 2115325"/>
                <a:gd name="connsiteX31" fmla="*/ 1717446 w 2643722"/>
                <a:gd name="connsiteY31" fmla="*/ 264506 h 2115325"/>
                <a:gd name="connsiteX32" fmla="*/ 1717446 w 2643722"/>
                <a:gd name="connsiteY32" fmla="*/ 188306 h 2115325"/>
                <a:gd name="connsiteX33" fmla="*/ 2187230 w 2643722"/>
                <a:gd name="connsiteY33" fmla="*/ 132 h 211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643722" h="2115325">
                  <a:moveTo>
                    <a:pt x="1035238" y="662400"/>
                  </a:moveTo>
                  <a:cubicBezTo>
                    <a:pt x="1170598" y="675272"/>
                    <a:pt x="1294126" y="770524"/>
                    <a:pt x="1391756" y="769332"/>
                  </a:cubicBezTo>
                  <a:cubicBezTo>
                    <a:pt x="1521930" y="767744"/>
                    <a:pt x="1618770" y="659794"/>
                    <a:pt x="1677506" y="674082"/>
                  </a:cubicBezTo>
                  <a:cubicBezTo>
                    <a:pt x="1736244" y="688368"/>
                    <a:pt x="1691794" y="812196"/>
                    <a:pt x="1744182" y="855056"/>
                  </a:cubicBezTo>
                  <a:cubicBezTo>
                    <a:pt x="1796568" y="897920"/>
                    <a:pt x="1917218" y="891570"/>
                    <a:pt x="1991830" y="931256"/>
                  </a:cubicBezTo>
                  <a:cubicBezTo>
                    <a:pt x="2066442" y="970944"/>
                    <a:pt x="2102956" y="1029680"/>
                    <a:pt x="2191856" y="1093184"/>
                  </a:cubicBezTo>
                  <a:cubicBezTo>
                    <a:pt x="2280756" y="1156680"/>
                    <a:pt x="2406170" y="1283680"/>
                    <a:pt x="2525230" y="1312256"/>
                  </a:cubicBezTo>
                  <a:cubicBezTo>
                    <a:pt x="2554996" y="1319400"/>
                    <a:pt x="2587440" y="1319104"/>
                    <a:pt x="2620926" y="1314860"/>
                  </a:cubicBezTo>
                  <a:lnTo>
                    <a:pt x="2643722" y="1310152"/>
                  </a:lnTo>
                  <a:lnTo>
                    <a:pt x="2627030" y="1340832"/>
                  </a:lnTo>
                  <a:cubicBezTo>
                    <a:pt x="2583174" y="1403140"/>
                    <a:pt x="2510150" y="1449576"/>
                    <a:pt x="2429982" y="1483708"/>
                  </a:cubicBezTo>
                  <a:cubicBezTo>
                    <a:pt x="2269642" y="1551968"/>
                    <a:pt x="1891818" y="1451956"/>
                    <a:pt x="1687030" y="1512280"/>
                  </a:cubicBezTo>
                  <a:cubicBezTo>
                    <a:pt x="1482244" y="1572608"/>
                    <a:pt x="1321906" y="1809144"/>
                    <a:pt x="1201256" y="1845656"/>
                  </a:cubicBezTo>
                  <a:cubicBezTo>
                    <a:pt x="1080606" y="1882168"/>
                    <a:pt x="1080606" y="1731356"/>
                    <a:pt x="963130" y="1731356"/>
                  </a:cubicBezTo>
                  <a:cubicBezTo>
                    <a:pt x="845656" y="1731356"/>
                    <a:pt x="620230" y="1783744"/>
                    <a:pt x="496406" y="1845656"/>
                  </a:cubicBezTo>
                  <a:cubicBezTo>
                    <a:pt x="372582" y="1907568"/>
                    <a:pt x="396394" y="2175856"/>
                    <a:pt x="220182" y="2102832"/>
                  </a:cubicBezTo>
                  <a:cubicBezTo>
                    <a:pt x="176130" y="2084576"/>
                    <a:pt x="101814" y="2051040"/>
                    <a:pt x="15990" y="2006244"/>
                  </a:cubicBezTo>
                  <a:lnTo>
                    <a:pt x="0" y="1997344"/>
                  </a:lnTo>
                  <a:lnTo>
                    <a:pt x="16434" y="1979156"/>
                  </a:lnTo>
                  <a:cubicBezTo>
                    <a:pt x="42778" y="1946064"/>
                    <a:pt x="63812" y="1910744"/>
                    <a:pt x="77306" y="1874232"/>
                  </a:cubicBezTo>
                  <a:cubicBezTo>
                    <a:pt x="131282" y="1728184"/>
                    <a:pt x="-10006" y="1413856"/>
                    <a:pt x="20156" y="1312256"/>
                  </a:cubicBezTo>
                  <a:cubicBezTo>
                    <a:pt x="50318" y="1210656"/>
                    <a:pt x="112230" y="1369408"/>
                    <a:pt x="258282" y="1264632"/>
                  </a:cubicBezTo>
                  <a:cubicBezTo>
                    <a:pt x="404330" y="1159856"/>
                    <a:pt x="707544" y="766156"/>
                    <a:pt x="896456" y="683608"/>
                  </a:cubicBezTo>
                  <a:cubicBezTo>
                    <a:pt x="943684" y="662970"/>
                    <a:pt x="990118" y="658108"/>
                    <a:pt x="1035238" y="662400"/>
                  </a:cubicBezTo>
                  <a:close/>
                  <a:moveTo>
                    <a:pt x="2187230" y="132"/>
                  </a:moveTo>
                  <a:cubicBezTo>
                    <a:pt x="2205302" y="-582"/>
                    <a:pt x="2220482" y="1578"/>
                    <a:pt x="2231794" y="7332"/>
                  </a:cubicBezTo>
                  <a:cubicBezTo>
                    <a:pt x="2322282" y="53368"/>
                    <a:pt x="2287358" y="405794"/>
                    <a:pt x="2260370" y="464532"/>
                  </a:cubicBezTo>
                  <a:cubicBezTo>
                    <a:pt x="2233382" y="523268"/>
                    <a:pt x="2150832" y="358168"/>
                    <a:pt x="2098446" y="369280"/>
                  </a:cubicBezTo>
                  <a:cubicBezTo>
                    <a:pt x="2046058" y="380392"/>
                    <a:pt x="1979382" y="539144"/>
                    <a:pt x="1946046" y="531206"/>
                  </a:cubicBezTo>
                  <a:cubicBezTo>
                    <a:pt x="1912708" y="523268"/>
                    <a:pt x="1949220" y="348644"/>
                    <a:pt x="1898420" y="321656"/>
                  </a:cubicBezTo>
                  <a:cubicBezTo>
                    <a:pt x="1847620" y="294668"/>
                    <a:pt x="1671406" y="378806"/>
                    <a:pt x="1641246" y="369280"/>
                  </a:cubicBezTo>
                  <a:cubicBezTo>
                    <a:pt x="1611082" y="359756"/>
                    <a:pt x="1704746" y="294668"/>
                    <a:pt x="1717446" y="264506"/>
                  </a:cubicBezTo>
                  <a:cubicBezTo>
                    <a:pt x="1730146" y="234344"/>
                    <a:pt x="1631720" y="231168"/>
                    <a:pt x="1717446" y="188306"/>
                  </a:cubicBezTo>
                  <a:cubicBezTo>
                    <a:pt x="1792454" y="150802"/>
                    <a:pt x="2060716" y="5122"/>
                    <a:pt x="2187230" y="132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DE14E16-B80D-69CB-E174-E6CF5733580F}"/>
              </a:ext>
            </a:extLst>
          </p:cNvPr>
          <p:cNvGrpSpPr>
            <a:grpSpLocks noChangeAspect="1"/>
          </p:cNvGrpSpPr>
          <p:nvPr/>
        </p:nvGrpSpPr>
        <p:grpSpPr>
          <a:xfrm>
            <a:off x="6605777" y="4090537"/>
            <a:ext cx="2552367" cy="2041892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0E10FC48-F447-583B-FBDD-72DE881F6B96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8E9084BF-F95E-5EBC-5FC5-5A5FA155FA35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A00FB67F-A81A-B755-5F06-A6EDF494615C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131B1491-A034-F446-26ED-C3321F09C6DA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605B9801-9A35-1BAF-E09C-EA7FA43275B2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9097B9AE-8422-4544-D49F-5D9902A95AA9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A24BE9E2-A5AB-EF76-0544-9F8861D207EE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A6F50F91-A50B-2221-762A-4CAF6CD61B7B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F9A46D93-6ED5-FF3C-002C-A7CC2E1685E0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FFE41761-C0FE-DEB4-5AAD-EAA6B8BBFD69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25DBC6CB-7DCE-E99C-D013-2F04F0037597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DCE06C6B-30D0-FC8C-8AB2-9F1E8B37C54D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B8AA3F63-FA2F-C304-5DAE-1DFCC0A38274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5864C0B1-DB23-472C-7863-0936533C4A13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A4E79F11-B2CE-581C-AEAA-2D4204972541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E022C4B8-D949-43BD-DF8A-59C3C2E01C36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062CF1A8-855A-17AE-B468-D1C12F8ACFEE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D6AA2C5A-DF11-D3AD-CD4B-1B86ABB6A36E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D76E8B7E-5996-F14F-A75B-BFC51F560ABE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C4C10D12-3E54-6E89-2C70-AD5E7B78F679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DE3DD935-27C8-A5A8-638B-59D1F46F642D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1976541A-EDF0-412E-E519-F706BCF8D991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43CF975B-2850-AA4C-A54A-50C6843A1E52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9C2D9F82-03CE-317C-F655-26A4AA61D099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D67FDD30-BC6B-19A5-A5A0-232C6058B149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D3A69B59-6B9F-F534-AAB1-319415731A23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3EBDA415-40DE-2206-D01F-FAA6120264D8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B0C5F1C6-95B9-B1BD-D228-79FE7E71FF6F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9827A74F-BD98-CD5C-22ED-76C229B9AD14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32B963A8-31F9-1FBF-D601-6352262259BC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81452C62-79A7-EFAA-4DF9-7368E48A9028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B065A215-12FF-F20E-EA75-C5D0DE2D0C2B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D71EDAA8-4E55-10CA-0854-F99B0CBDCE32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811E747E-077E-215A-177B-23116A122999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F478DEAA-2F7B-F789-D347-04FCC15A0018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F879D926-5627-87CF-2116-E053B2963F9C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5C07C06D-D63C-F9F9-650F-D565E14779C1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7920D1CD-C689-2FCD-0842-76650585DFE0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CD7A92B0-1ECB-1AED-644D-F2B31DAF862E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AB2A74F4-4128-E7A5-35F5-4558F95B1E28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3967F6B2-3B43-D741-F9AE-CBCB409F5169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163A267F-EADA-C09D-BCD2-E6194E59CEE6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AE1BC537-11B2-764E-1BEF-91B544DD6D44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100BA21F-2B17-70D8-17BA-86F09214E591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5AF992EE-7BD6-BE86-F3B5-1D6278AE51D5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F7FAC46D-837E-F428-3D7C-A89494775828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23796174-608B-5E21-6045-CAE034E5548C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CCA7903-0978-B2D5-6777-9655D4B59F6B}"/>
                </a:ext>
              </a:extLst>
            </p:cNvPr>
            <p:cNvSpPr/>
            <p:nvPr/>
          </p:nvSpPr>
          <p:spPr>
            <a:xfrm>
              <a:off x="7173860" y="4778653"/>
              <a:ext cx="74414" cy="47572"/>
            </a:xfrm>
            <a:custGeom>
              <a:avLst/>
              <a:gdLst>
                <a:gd name="connsiteX0" fmla="*/ 265270 w 700632"/>
                <a:gd name="connsiteY0" fmla="*/ 177247 h 583459"/>
                <a:gd name="connsiteX1" fmla="*/ 450738 w 700632"/>
                <a:gd name="connsiteY1" fmla="*/ 215439 h 583459"/>
                <a:gd name="connsiteX2" fmla="*/ 693742 w 700632"/>
                <a:gd name="connsiteY2" fmla="*/ 302959 h 583459"/>
                <a:gd name="connsiteX3" fmla="*/ 700632 w 700632"/>
                <a:gd name="connsiteY3" fmla="*/ 306195 h 583459"/>
                <a:gd name="connsiteX4" fmla="*/ 700322 w 700632"/>
                <a:gd name="connsiteY4" fmla="*/ 311431 h 583459"/>
                <a:gd name="connsiteX5" fmla="*/ 686166 w 700632"/>
                <a:gd name="connsiteY5" fmla="*/ 349587 h 583459"/>
                <a:gd name="connsiteX6" fmla="*/ 505190 w 700632"/>
                <a:gd name="connsiteY6" fmla="*/ 349587 h 583459"/>
                <a:gd name="connsiteX7" fmla="*/ 374222 w 700632"/>
                <a:gd name="connsiteY7" fmla="*/ 425787 h 583459"/>
                <a:gd name="connsiteX8" fmla="*/ 202770 w 700632"/>
                <a:gd name="connsiteY8" fmla="*/ 430551 h 583459"/>
                <a:gd name="connsiteX9" fmla="*/ 44502 w 700632"/>
                <a:gd name="connsiteY9" fmla="*/ 567391 h 583459"/>
                <a:gd name="connsiteX10" fmla="*/ 22000 w 700632"/>
                <a:gd name="connsiteY10" fmla="*/ 583459 h 583459"/>
                <a:gd name="connsiteX11" fmla="*/ 15146 w 700632"/>
                <a:gd name="connsiteY11" fmla="*/ 543687 h 583459"/>
                <a:gd name="connsiteX12" fmla="*/ 0 w 700632"/>
                <a:gd name="connsiteY12" fmla="*/ 491509 h 583459"/>
                <a:gd name="connsiteX13" fmla="*/ 22810 w 700632"/>
                <a:gd name="connsiteY13" fmla="*/ 473997 h 583459"/>
                <a:gd name="connsiteX14" fmla="*/ 208054 w 700632"/>
                <a:gd name="connsiteY14" fmla="*/ 198103 h 583459"/>
                <a:gd name="connsiteX15" fmla="*/ 265270 w 700632"/>
                <a:gd name="connsiteY15" fmla="*/ 177247 h 583459"/>
                <a:gd name="connsiteX16" fmla="*/ 506120 w 700632"/>
                <a:gd name="connsiteY16" fmla="*/ 1685 h 583459"/>
                <a:gd name="connsiteX17" fmla="*/ 536146 w 700632"/>
                <a:gd name="connsiteY17" fmla="*/ 1927 h 583459"/>
                <a:gd name="connsiteX18" fmla="*/ 557578 w 700632"/>
                <a:gd name="connsiteY18" fmla="*/ 104321 h 583459"/>
                <a:gd name="connsiteX19" fmla="*/ 509952 w 700632"/>
                <a:gd name="connsiteY19" fmla="*/ 73363 h 583459"/>
                <a:gd name="connsiteX20" fmla="*/ 407558 w 700632"/>
                <a:gd name="connsiteY20" fmla="*/ 40027 h 583459"/>
                <a:gd name="connsiteX21" fmla="*/ 506120 w 700632"/>
                <a:gd name="connsiteY21" fmla="*/ 1685 h 583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0632" h="583459">
                  <a:moveTo>
                    <a:pt x="265270" y="177247"/>
                  </a:moveTo>
                  <a:cubicBezTo>
                    <a:pt x="322216" y="169663"/>
                    <a:pt x="379774" y="197021"/>
                    <a:pt x="450738" y="215439"/>
                  </a:cubicBezTo>
                  <a:cubicBezTo>
                    <a:pt x="509874" y="230787"/>
                    <a:pt x="612740" y="267013"/>
                    <a:pt x="693742" y="302959"/>
                  </a:cubicBezTo>
                  <a:lnTo>
                    <a:pt x="700632" y="306195"/>
                  </a:lnTo>
                  <a:lnTo>
                    <a:pt x="700322" y="311431"/>
                  </a:lnTo>
                  <a:cubicBezTo>
                    <a:pt x="696782" y="327711"/>
                    <a:pt x="691424" y="341155"/>
                    <a:pt x="686166" y="349587"/>
                  </a:cubicBezTo>
                  <a:cubicBezTo>
                    <a:pt x="665130" y="383323"/>
                    <a:pt x="557182" y="336887"/>
                    <a:pt x="505190" y="349587"/>
                  </a:cubicBezTo>
                  <a:cubicBezTo>
                    <a:pt x="453198" y="362287"/>
                    <a:pt x="424624" y="412295"/>
                    <a:pt x="374222" y="425787"/>
                  </a:cubicBezTo>
                  <a:cubicBezTo>
                    <a:pt x="323818" y="439283"/>
                    <a:pt x="271430" y="402373"/>
                    <a:pt x="202770" y="430551"/>
                  </a:cubicBezTo>
                  <a:cubicBezTo>
                    <a:pt x="159858" y="448163"/>
                    <a:pt x="98188" y="523135"/>
                    <a:pt x="44502" y="567391"/>
                  </a:cubicBezTo>
                  <a:lnTo>
                    <a:pt x="22000" y="583459"/>
                  </a:lnTo>
                  <a:lnTo>
                    <a:pt x="15146" y="543687"/>
                  </a:lnTo>
                  <a:lnTo>
                    <a:pt x="0" y="491509"/>
                  </a:lnTo>
                  <a:lnTo>
                    <a:pt x="22810" y="473997"/>
                  </a:lnTo>
                  <a:cubicBezTo>
                    <a:pt x="100456" y="397101"/>
                    <a:pt x="140430" y="239815"/>
                    <a:pt x="208054" y="198103"/>
                  </a:cubicBezTo>
                  <a:cubicBezTo>
                    <a:pt x="227374" y="186185"/>
                    <a:pt x="246288" y="179775"/>
                    <a:pt x="265270" y="177247"/>
                  </a:cubicBezTo>
                  <a:close/>
                  <a:moveTo>
                    <a:pt x="506120" y="1685"/>
                  </a:moveTo>
                  <a:cubicBezTo>
                    <a:pt x="519006" y="-455"/>
                    <a:pt x="529896" y="-751"/>
                    <a:pt x="536146" y="1927"/>
                  </a:cubicBezTo>
                  <a:cubicBezTo>
                    <a:pt x="561150" y="12643"/>
                    <a:pt x="563926" y="90827"/>
                    <a:pt x="557578" y="104321"/>
                  </a:cubicBezTo>
                  <a:cubicBezTo>
                    <a:pt x="551226" y="117815"/>
                    <a:pt x="534954" y="84079"/>
                    <a:pt x="509952" y="73363"/>
                  </a:cubicBezTo>
                  <a:cubicBezTo>
                    <a:pt x="484950" y="62647"/>
                    <a:pt x="403194" y="51933"/>
                    <a:pt x="407558" y="40027"/>
                  </a:cubicBezTo>
                  <a:cubicBezTo>
                    <a:pt x="410834" y="31097"/>
                    <a:pt x="467462" y="8103"/>
                    <a:pt x="506120" y="1685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C04D999-A977-1A07-4280-DF98D6E60FB2}"/>
              </a:ext>
            </a:extLst>
          </p:cNvPr>
          <p:cNvGrpSpPr>
            <a:grpSpLocks noChangeAspect="1"/>
          </p:cNvGrpSpPr>
          <p:nvPr/>
        </p:nvGrpSpPr>
        <p:grpSpPr>
          <a:xfrm>
            <a:off x="742441" y="4090537"/>
            <a:ext cx="2552367" cy="2041892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FA160013-857A-49CA-D690-6A40782258D7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278126B5-C49D-1894-6E11-6B8F4E399A69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E083E820-63C6-9FA5-435F-E4A1F2863996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C485A82E-0D47-FB2B-ABA0-839A299007E9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38369644-83A8-9343-E51E-8A2EE5004494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E44512F1-286C-ACDB-7EB1-B3DB18C084FA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819EC8FE-BD35-7681-7AEB-B9D859709933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9420FB68-3DCC-C478-358A-054A452FCD87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E0AB59DF-AC0B-643B-4482-6E4C9A98A04C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CD931F8D-2E1C-0415-E614-410DA69A6AD7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FF8CED70-9D03-1DCB-DEF4-86F06F7C2856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328D862A-5D45-68F1-7562-66FEFFB31690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26752683-3D32-56E2-3CA8-673A3C4F8AE9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D91BD473-D603-7E13-DD25-78A838F3E379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506B69A2-D94D-1361-8CB9-8D4846E8BB2A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A159050B-B603-242B-98FC-E35C4CEDF971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82FD35AA-3801-50E6-83CE-39FEF4E52E49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E144B8C5-0166-9865-6B6A-DC2060F14C3D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6D21B71D-0CBD-5CA7-5AD0-F62CE9E0BD74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808A13C8-712F-F241-E309-699CF9E915B4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27ABDED7-0BCF-CE0B-433B-68F097B63F48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D8CBE93F-86DA-D9C6-8977-083D84E68732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A4D32F2B-E59C-2774-4DE8-3BF14A866A67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63FE81A5-3AD2-8CE3-6131-6C934854FC79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5A6A6E3C-1FD0-CDFB-7544-0726625978B4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E98C6F4D-0F75-233D-7F1C-34D75809C0F4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911879FA-76E2-1251-93A3-43009BCF953C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31A6E323-4C5B-7B92-5F9E-0515D7F67155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20BC9298-D025-CD67-BD8D-DA3B27F58966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42327F46-127F-F4D1-0A9F-7455228EA072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67A26513-16EA-D971-B7CC-C546475F2AD2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5A8BE173-39E2-ADE2-F377-8313D8B767E2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69DA5943-D2D5-C9D3-A1E9-D4AAE625B7FC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A02DC0D6-8EEB-58F5-0102-3C7AD1420B90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C38142A6-F44A-0F8B-2045-1EED73D90A8E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E589C4DB-4A4B-54EE-4CC7-1DE25AD0ABB2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85521171-A120-D3AF-FEBE-FC5AEA7FF01C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429AF32B-E37A-3245-5665-28C65DC41D78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69A1992B-E11B-48F6-0E0A-2F978D26A444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BD24E20B-F69E-D5D0-E3A8-111E336B942F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7829FB55-452D-A06B-2175-9825E76E1A8A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625A1BE5-2B8E-A144-7389-6EB5A8B85387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6B8E3CBA-A49A-B5CC-5D73-BEF3E763A207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F2A71DEB-A0B9-C44B-B5C0-018290E6190E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54368806-88A5-2F97-96E5-6144ABBBF984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530BF823-7167-1869-8B48-7F45901B6398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5AB51D38-9DAF-2146-D213-194D7946A853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35576EF9-1384-045A-F91F-6C024853FB93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CB89F2E8-AE69-71B7-A379-403BCEAB97B7}"/>
                </a:ext>
              </a:extLst>
            </p:cNvPr>
            <p:cNvCxnSpPr>
              <a:cxnSpLocks/>
            </p:cNvCxnSpPr>
            <p:nvPr/>
          </p:nvCxnSpPr>
          <p:spPr>
            <a:xfrm>
              <a:off x="2430621" y="4422140"/>
              <a:ext cx="0" cy="38735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5C406242-08C8-E28C-B360-468C1C3603FA}"/>
                </a:ext>
              </a:extLst>
            </p:cNvPr>
            <p:cNvSpPr txBox="1"/>
            <p:nvPr/>
          </p:nvSpPr>
          <p:spPr>
            <a:xfrm>
              <a:off x="2148046" y="4242752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香川県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9165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EBED8D-92C7-5FC2-146A-785EA35E65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2CB8CA82-01B4-9E47-1929-44E287903FD8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3FC9B355-B037-C9E2-919D-F528F899D433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9C12BD18-73D3-6D6A-C4C7-9829A3BBEE9A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香川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CC986235-137A-AACD-78E4-3357D1E8057A}"/>
                </a:ext>
              </a:extLst>
            </p:cNvPr>
            <p:cNvSpPr txBox="1"/>
            <p:nvPr/>
          </p:nvSpPr>
          <p:spPr>
            <a:xfrm>
              <a:off x="7517760" y="2943225"/>
              <a:ext cx="174502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Kagawa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93B7D662-D89F-A926-0A8B-93E68E73B74A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01F69728-2ADC-21AD-7DB5-376B8675D045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CE6EBCBF-60F6-A74D-B0CC-8914257531D7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5342BF5F-5E6E-7DB8-A8BF-5EF45EA80C8D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7BB49953-10A2-6F49-03DF-506BABD76C47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509D698F-4019-E257-7B93-9F98DFCECF7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4ECE2170-AFDA-F7B8-5353-B70A2B98235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5DD32D9D-15D3-A9C2-994E-3C93A4AA4ABC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B97ECD79-F89A-112C-D852-21428723D98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C959FFF8-DC52-F173-ADB4-F367B75DF83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A716A9EF-B873-923E-C2AD-5B5E4CF3C308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A33379F3-2F6B-E02E-9668-0F876193183F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F66EA288-FABA-2CFE-78D7-EC5AC32411C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529DA801-002B-07D1-BA27-68851A6523D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ABB22500-7C1C-2160-9506-179C99D8DF3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1E4D11C0-5710-D700-F78E-973ECED1DF0A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0BF73F1B-0BC1-A99A-E7D7-8F73FC00762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FF22627E-CEB4-809E-0672-74B99CDBA434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E6ED9283-04AF-31B3-9A2C-10139275079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7223879F-2F70-443E-F7AA-C2CA98590DE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B4086221-D26B-C159-338A-24E3A55080E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01E98B2B-4FC6-F928-076B-32DC39827D3A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55E41E07-DE2C-C19F-023A-01F1F4650A7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1ABC8BBA-5217-B66F-87FC-6A921DBD83B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3D6EB3E6-176C-6B06-05AD-294B3E62F76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AD6CF8AF-960B-FA13-72FC-3690693CDF1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CBE200BF-8BC1-E1EB-885A-627EDE2ABA5D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29BEE8B3-917C-237B-43C8-89E5E58D0E5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6AE45718-E295-80E1-2B9F-58EEF0744F4A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75C8F469-CD38-9F03-C605-4F00DCB7713D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03E96CC0-CBA2-0594-C3E1-4F24CB4D16F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1A116F81-5E6B-5838-C668-42CEC73707F9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44E94B3C-BA50-363C-8FEB-15F51DCF525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678EC9B4-6CC2-E889-9476-32CB205C3F34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B661CFCC-334D-83F2-4FA5-0B9F22BFD99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95A96546-07FC-1F70-35F5-10914CDAD59C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61476FD1-CD33-142F-A9E4-86ECA6ACD599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A7A84B08-486E-9645-A6B2-424CEB157C92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98B451BF-DA58-E3C9-7FFE-7A8A074CE42B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6C97AA2A-09F8-FE65-1FDB-91B9E77D4990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76F2F0E5-484C-B7D4-A6EF-F66889181F99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E9720A30-2194-D51C-9A32-15B29B13323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A99B81C5-A01A-13F5-770C-6A3015F10DF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0679FC7B-B78E-89D2-3FF6-56762552DC22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AB3A9D5F-0965-BE54-0509-9143C2CD1D9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2194B063-585D-7689-94FE-BBD25B8E352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7947A6B1-1F4D-2FBF-D3F2-DA939534A1C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E5A603DE-BF8E-9E03-86B8-05BC4743C9A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D9A60A04-F9D5-AAEC-B6AA-54905E481AA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7EA421AC-5611-E084-4DFD-BE726F6DBF3D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香川県の場所を示すイラスト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2BF507AE-C97A-BDA8-5EEE-EF40C4AB51EA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AF8600A2-195B-171D-81B2-ECEA3E99E4DE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A236C036-1115-B3BC-E302-32CD4590F04A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香川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6831BE8B-D362-D5EC-80C8-1576DD845B5C}"/>
                </a:ext>
              </a:extLst>
            </p:cNvPr>
            <p:cNvSpPr txBox="1"/>
            <p:nvPr/>
          </p:nvSpPr>
          <p:spPr>
            <a:xfrm>
              <a:off x="7517760" y="5800785"/>
              <a:ext cx="174502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Kagawa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6B1967C-E44B-28B2-B26A-1B1B31253758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BADE8902-F00A-352A-17FA-942AEB6353F7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C870C2E8-B258-4E5A-CD83-4ECD34E3458E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F6858CD0-6057-DBB1-BDB7-BC616714359D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D9FF2F0B-A63A-B048-E4F9-E6BE95ED3374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C82DD476-8EDD-CAB8-03D3-720EA6116869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B6565947-6B7A-8D73-64F6-3D2207E86AFA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E304D5EF-7B6F-EA5F-6A0E-6E32B00E79E6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B52A20E4-7855-60C3-26D8-50411095A2CE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A2BB86DC-83D4-C241-A883-4691F7667F53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2234823E-C191-CF77-323A-C2F8EC0491A8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A057ABCA-7B93-1F42-508E-D74EA31DA3E7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61333B54-6BAB-278B-079C-D8C3D0FE4191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977E6A0B-FDFB-081E-111A-DAF89F3BDF6B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C3A88F41-F105-B7EE-7D9D-872FFBA0EF3D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50EAC75E-97FF-2B2A-F2E6-A7EE14C8D9D9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FED434C9-B733-2E65-95A1-52625CBCB915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D0F53471-C466-6105-A592-234E7B3D344B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FA050E96-8883-B030-1A77-23310539A889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3CC92DC1-F89F-4834-81E2-CEA0E582CAEC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69DEF2FA-AA14-B0BF-80F9-7AC0435BC920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A15EFB8A-2EC4-544B-22F2-E9181C722215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17BAC782-D41A-26AC-E929-3032A3D462C3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B5CA5317-D1C2-F4F4-27DD-D2D8BD9035AF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AB25EDAA-17C7-0C56-4E40-B41C8CF2BAC0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3BE10020-5DB7-E182-7695-2D5903C93787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6593CDCE-7584-2694-0852-1F48DEC9619B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48B157BB-00A9-8795-A183-57CD598FF3D0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7F5E005C-7DED-7588-B851-D20766FE2963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2F9BC6C8-2675-3F66-7BFD-56641424326D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4B34F829-2D8C-C9BC-7879-ABA5A8330FF1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51164E74-944D-A896-1B4C-7169BCEF3749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5C0ECEEE-DA80-FC3D-9D55-239BCB45E3C9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6B92ED26-9537-58F6-1561-FFFFE11B430A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9023B940-C2BB-32D2-FAE1-B98A219331EC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1635C454-5FF6-6026-1F10-975B9E1EFA37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A2C0F14C-FDE3-9BAE-6A00-F8A267AEEBEF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63F12B72-0DEA-5C14-7FF0-B7E82FE33FAC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15ECF390-DF4D-3F29-1798-88354AEFB0E4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C056D23E-578F-2097-1A17-D201D6797B7E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B664FF63-05F0-7442-F109-19113583583E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4B3623BB-4522-FDF9-9703-1D6907190F8E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3E9FE799-2C00-F0D3-2D56-617EBD33BDCD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42C44B02-FE4A-46DD-9538-81D51F9A59B4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86165B08-29A1-D172-16FD-043E5180B49E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CE477C51-76F6-66DA-27CA-7D4323E03D03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B596573D-9998-7E8D-68B1-7A5588D832B5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4542837F-878E-F6ED-ED20-53AD0507A09D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47A1295E-7239-CC38-4CE1-AD741B438A3C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5DB055E3-BD36-535F-F613-4468CDC123DB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0DD8E6EF-BFFF-40F2-A3D4-FBC07F47532A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67701513-19C4-2B11-AC01-FF9821B5D6AD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3A120078-E1F7-3A8E-7466-3F996BD0756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0A2764EF-DCFE-23D7-9A4A-6729C1A37D6F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AB82C3CE-CA85-6E4D-161D-A792D2A46F6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6FE74B8C-ED2F-909F-867C-7A05CFF639E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E593A60E-7C7B-C04E-6D6A-D605464994B0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A41F4391-0FCF-BF19-1030-C9363FB007E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7E309F46-8507-548C-A5EF-F7994C9B8D63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252FBBAD-2DAB-D999-596F-6CCC3D588C0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2A98BBD0-2BD4-FCA3-FF96-5EB72B015F1A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5C1430D0-CC5E-81D7-E4F4-3D3B791D8A2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5AE4772C-AA97-2407-3490-14F3C20C864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1EBDB491-5711-F767-3562-9A3BBD2B1F21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870E35CD-B463-88D3-6CFC-D1F164D1BDD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2DA1EF2A-EDC6-324E-23DB-75DCA815A9E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96FF244A-F82A-94AC-9624-DAD9F78851AB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98379BD6-0CBF-84D0-4873-47D10BD4921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E9C6A721-170A-3B33-8D48-6D54726E1E3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65CCADE9-2B6D-8867-43D6-D252702BDB1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59AFE0A2-EC59-4243-5001-9B75D2FF652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0248FD9B-412A-8373-8421-70E54CE89EB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701189E2-9146-DC91-CDD6-88E285F0A4A7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0920C4C6-3C14-38CE-D51B-4C73F72180C2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8E7BEC5D-9AC9-0C66-6DA8-F5E228DB181A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5EB6254A-859B-1924-4DF7-8D284B92A3AE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1C4CD1F5-113E-93D8-343A-374CC37995F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CBB1F857-BFD4-A558-F51B-DDD5ADD55B6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D61B403E-6B02-7CF1-D4CC-1AC920F3FD68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896A1FA4-75FA-2DC4-E7DA-D014670AD0CE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68D3AEBE-02D8-F168-697A-79FAF127B1B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15557C67-02C0-3168-09E2-F68C6DBFE2A0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0C6C3FDB-415C-135B-7C62-2A32B5DD6BE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F065392C-381D-31C8-EECF-79D602C7F36D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4CC3B8A3-C491-E42A-F579-D589BA11AAE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35A2D5E7-D756-04E5-6CB5-5163349DF3CC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50D8972A-5758-8C60-E07B-E9F22493D21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D9733B35-DC77-4523-AF53-5537FA063C48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1985FF63-9B7E-772F-81A5-4039717832F2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F3500120-46F0-59A4-6C90-96FAE912E409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81FD1537-BE52-B5A3-5A6E-0BFCD2C73B8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FDB6B69E-BFD2-BF4B-29BE-5EE1C97788B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824DAA76-2B55-F912-3D3D-AF47BB4A48D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D5B37D7E-EAD8-FC3B-AD6C-6F5A929885E5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EA160256-9794-13A6-3525-BB45D8E6048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250D376C-3F25-E814-8D01-E796721B8A5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0EC15027-5AAE-8F00-1051-7FE6B1733FFC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FBBD7D66-6AB1-6630-342B-5898A19726FC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5C94BF5F-1AC7-9FAF-50C2-FBFB6084BEA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5E2CC8DF-EE14-7B57-335F-D399505956EE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91824F6F-F354-396E-3B80-95E0A1E47F2E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E7657F7C-DF6A-1D2C-067A-A0CA39DFDE9F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0B340537-F950-2F4E-926F-30C19B4F14E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B311CD12-CC5A-6E60-69B2-E667801F8BF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0B54F625-21E7-E4F8-BB6A-42BD66A2F64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A02FF4AE-CC5A-3535-8E48-3E956EBB032A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A7AC8369-99C5-42A1-3B1B-ECA77D1FA0C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83C2F4E5-C093-CAD2-5611-B491570FCA8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311EA4AD-0390-E668-F6E5-5ED85C0B3FC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770BAEE2-BDE2-1779-5C62-30C32E3FA86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3EBA7FC2-1878-4A62-B3A5-B52D2B9FD28D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298A6DBC-857A-19E1-FA04-14629F02566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A5B1569F-A893-A7E3-0EB4-734241CCB4A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B5A622CB-D4BA-1029-566B-BACDE5549107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A83F92F1-E6BF-045C-C4DB-C4631D6961D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C82CBF5C-F1FC-49C2-8BAE-042051FA0C14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08B341AC-DF26-6881-6BE6-500AE318EBF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0B9A3297-E046-5BD8-7600-F64DDD418B3E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C5488FFA-2E4D-CA5A-44BD-7C7730F6164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CF1914AF-7A87-1814-21CD-EC28648217A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F403B403-0E67-ECA9-343A-B597B80FD3F9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56398C5C-B0EE-266E-634F-FFC10D87C201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302A53A3-01C7-9293-5BAA-4BEE4E04B48B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A0AF795C-CFFE-62CD-3A18-83155BE58512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B08DA2F7-D752-28F9-E8F9-648866B80DF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A10424CF-0D0E-18E2-0959-6AC36E45A1AE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6655501E-1448-6723-E02E-0B0DDE06AB0B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4A983465-8D85-49F8-A4D2-B06E9061051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56B0DD37-EB06-80A3-A534-C1369C16827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79647EB6-5CE8-C5E9-41A0-F9E12B9E4906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7444537A-F145-5573-C429-2936E369D8F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2465D20F-6C3E-4A71-9EB3-50E423C7537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036E6705-6F4B-1AE7-E3ED-2A9F26E5D55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A2B9023C-B2B2-BFC2-61F5-3FBF4815449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E8908242-2BD9-CF71-5F67-D75AFC6B317D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C8BCA9EF-C36F-27BA-5448-6ABE941233C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7CB7CDB8-B787-5DE0-466D-ACEC8FE1FE9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C38B888C-222A-092A-C216-580964A427E5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FC6FC361-26DE-8CBB-C84F-DD6AD5AC081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604DCAE5-F3C8-274D-54F2-8B046260B0D8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E3DCDE1E-F49A-0ED7-604E-80E8B0397B98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2344E519-A8C1-1571-A4AF-1FC9BAD029E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7CCDA5A9-59AF-56E9-E383-C72A3B0480C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E98703BB-B76D-5A5B-8F2F-475138FC323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646D784A-2A63-DFBE-98D3-3EA49396F816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FEAFEB92-652F-C8DC-020B-04CA0D62715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FD1F7368-33ED-1AC1-38C9-449AD1FC741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28B96FCA-B263-AFB4-A564-C2895BEB4D5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F1AAF259-F33E-5A78-F8C7-E73811D8C524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DB131F3A-32DB-41EF-2088-1058EFA20239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10" name="グループ化 1609">
            <a:extLst>
              <a:ext uri="{FF2B5EF4-FFF2-40B4-BE49-F238E27FC236}">
                <a16:creationId xmlns:a16="http://schemas.microsoft.com/office/drawing/2014/main" id="{36063B1D-F983-D8FB-CEC4-8D21C884D31A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BFDCCA2B-EC1A-2EEF-BFAA-B4FA0E289E68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019D289-77F4-C690-4E55-1E04E3A1F7A4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36795B6F-5736-628B-B491-AE64E85DB129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8E7C8CF1-B234-8A34-0689-3FBDC48410E3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A46D3C68-376C-93EA-A6D8-C7D8D43B4198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B9188E8C-A234-B967-5F50-DF8E41F45394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434556E0-6321-A622-257C-4795236A09C0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72E79B36-3D23-6DC2-A938-9F4721054DAE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0AEFD505-5018-5A12-524D-6085975BC8D3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9342D9C0-1551-257E-FD8F-364D4661C3E5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36446FEB-5F80-FA4A-D841-9FFA0A5725DB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06E53609-D1E3-D7BC-2BBB-0BBD2BDE0E56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E453E087-EA3D-DBC7-54D2-9E89F3D09F3A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FAAFD7A7-9BFF-33A7-8759-7BE2862F4C76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03CAA925-ECC5-75B2-BEC7-71B8B4D0CE78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41F4F7A0-EA1E-3054-697A-D81E406E0A64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3217FAFE-7446-C414-2D6E-360120EBAE29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CFE7E966-1117-80E8-8E73-506D3D4A267E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BAEBEFE0-4DD2-D6E5-FE68-87E7DDFFE543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2960ED01-CC51-0E72-D761-AFDDC3DC6EF7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71ED9631-2219-5DB3-75C6-A603E599825C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6A34D73F-1D59-4397-6B9E-7F24E8F8A534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79DA001F-7FBC-9FF9-7570-3304E250FE59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4E97E6C8-C829-0998-50D9-A330F9616986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4084E4ED-867A-0B06-89AF-0CD470A2691E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94782C75-7317-F01B-BDAD-E7F25330F10F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8AD3FAA4-35A8-CB96-6EBC-A68AED7B971C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91B6579B-BFB6-40DF-D2D4-1470DC1FA8C7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2079B709-5F88-91A7-CC37-3D1E91FEDDDE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B622569F-77A0-DF30-B545-C3151CE4A265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F0E74850-F5D2-C84F-7CE6-55CF955957C8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9E68F088-8752-686F-BA5A-7DDB95A1A1FF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5CF187DF-C6EC-C647-78B5-929513587E30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1C0F8F56-BA26-988C-F186-7D8F5CA558A8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E0BB266B-4FA5-A898-9910-56BBC4E54099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2682302D-2ECE-FFBD-12DD-31A54D6984F3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09B82AA2-DEDD-319A-A4AA-DE71EE6D2167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C80ED61F-F9DF-2BD5-CCD2-CF0DF16A9098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C7704952-5706-3003-2B39-C05D178349FB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BC0CF029-E5E8-48B3-2DAF-D208FA792087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34E7670C-3056-1BF5-E8A2-A66BC225CBE7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3E918677-A43D-3974-7B72-F2DACAADE560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CDA6A06C-6763-EC73-B4ED-608B14A83931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06447470-B78B-CFB3-9E16-688B1D62F3E0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6CEDEC6A-F674-C7A5-4004-B1E624954C50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082CDED7-27ED-AB9F-98A2-131BDA5CFE20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B2C3FB4F-8721-505F-32C8-1E80E4FE1CA3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B4E94479-8AC8-F8BE-3381-E5474E7C6756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5F2C2A4C-DE7B-A5DA-C8F8-A58C92F2EACE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316AF740-DAC5-1439-9CEF-E696D94983B4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035D9E8F-CC5D-AE2B-4955-B8094D88F358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01F29DEC-027F-EE23-2B1F-7A53F75660CA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875AA31-C444-73D0-9B17-0708AB1ABABD}"/>
                </a:ext>
              </a:extLst>
            </p:cNvPr>
            <p:cNvSpPr/>
            <p:nvPr/>
          </p:nvSpPr>
          <p:spPr>
            <a:xfrm>
              <a:off x="3724237" y="965200"/>
              <a:ext cx="1404455" cy="888367"/>
            </a:xfrm>
            <a:custGeom>
              <a:avLst/>
              <a:gdLst>
                <a:gd name="connsiteX0" fmla="*/ 1035238 w 2643722"/>
                <a:gd name="connsiteY0" fmla="*/ 662400 h 2115325"/>
                <a:gd name="connsiteX1" fmla="*/ 1391756 w 2643722"/>
                <a:gd name="connsiteY1" fmla="*/ 769332 h 2115325"/>
                <a:gd name="connsiteX2" fmla="*/ 1677506 w 2643722"/>
                <a:gd name="connsiteY2" fmla="*/ 674082 h 2115325"/>
                <a:gd name="connsiteX3" fmla="*/ 1744182 w 2643722"/>
                <a:gd name="connsiteY3" fmla="*/ 855056 h 2115325"/>
                <a:gd name="connsiteX4" fmla="*/ 1991830 w 2643722"/>
                <a:gd name="connsiteY4" fmla="*/ 931256 h 2115325"/>
                <a:gd name="connsiteX5" fmla="*/ 2191856 w 2643722"/>
                <a:gd name="connsiteY5" fmla="*/ 1093184 h 2115325"/>
                <a:gd name="connsiteX6" fmla="*/ 2525230 w 2643722"/>
                <a:gd name="connsiteY6" fmla="*/ 1312256 h 2115325"/>
                <a:gd name="connsiteX7" fmla="*/ 2620926 w 2643722"/>
                <a:gd name="connsiteY7" fmla="*/ 1314860 h 2115325"/>
                <a:gd name="connsiteX8" fmla="*/ 2643722 w 2643722"/>
                <a:gd name="connsiteY8" fmla="*/ 1310152 h 2115325"/>
                <a:gd name="connsiteX9" fmla="*/ 2627030 w 2643722"/>
                <a:gd name="connsiteY9" fmla="*/ 1340832 h 2115325"/>
                <a:gd name="connsiteX10" fmla="*/ 2429982 w 2643722"/>
                <a:gd name="connsiteY10" fmla="*/ 1483708 h 2115325"/>
                <a:gd name="connsiteX11" fmla="*/ 1687030 w 2643722"/>
                <a:gd name="connsiteY11" fmla="*/ 1512280 h 2115325"/>
                <a:gd name="connsiteX12" fmla="*/ 1201256 w 2643722"/>
                <a:gd name="connsiteY12" fmla="*/ 1845656 h 2115325"/>
                <a:gd name="connsiteX13" fmla="*/ 963130 w 2643722"/>
                <a:gd name="connsiteY13" fmla="*/ 1731356 h 2115325"/>
                <a:gd name="connsiteX14" fmla="*/ 496406 w 2643722"/>
                <a:gd name="connsiteY14" fmla="*/ 1845656 h 2115325"/>
                <a:gd name="connsiteX15" fmla="*/ 220182 w 2643722"/>
                <a:gd name="connsiteY15" fmla="*/ 2102832 h 2115325"/>
                <a:gd name="connsiteX16" fmla="*/ 15990 w 2643722"/>
                <a:gd name="connsiteY16" fmla="*/ 2006244 h 2115325"/>
                <a:gd name="connsiteX17" fmla="*/ 0 w 2643722"/>
                <a:gd name="connsiteY17" fmla="*/ 1997344 h 2115325"/>
                <a:gd name="connsiteX18" fmla="*/ 16434 w 2643722"/>
                <a:gd name="connsiteY18" fmla="*/ 1979156 h 2115325"/>
                <a:gd name="connsiteX19" fmla="*/ 77306 w 2643722"/>
                <a:gd name="connsiteY19" fmla="*/ 1874232 h 2115325"/>
                <a:gd name="connsiteX20" fmla="*/ 20156 w 2643722"/>
                <a:gd name="connsiteY20" fmla="*/ 1312256 h 2115325"/>
                <a:gd name="connsiteX21" fmla="*/ 258282 w 2643722"/>
                <a:gd name="connsiteY21" fmla="*/ 1264632 h 2115325"/>
                <a:gd name="connsiteX22" fmla="*/ 896456 w 2643722"/>
                <a:gd name="connsiteY22" fmla="*/ 683608 h 2115325"/>
                <a:gd name="connsiteX23" fmla="*/ 1035238 w 2643722"/>
                <a:gd name="connsiteY23" fmla="*/ 662400 h 2115325"/>
                <a:gd name="connsiteX24" fmla="*/ 2187230 w 2643722"/>
                <a:gd name="connsiteY24" fmla="*/ 132 h 2115325"/>
                <a:gd name="connsiteX25" fmla="*/ 2231794 w 2643722"/>
                <a:gd name="connsiteY25" fmla="*/ 7332 h 2115325"/>
                <a:gd name="connsiteX26" fmla="*/ 2260370 w 2643722"/>
                <a:gd name="connsiteY26" fmla="*/ 464532 h 2115325"/>
                <a:gd name="connsiteX27" fmla="*/ 2098446 w 2643722"/>
                <a:gd name="connsiteY27" fmla="*/ 369280 h 2115325"/>
                <a:gd name="connsiteX28" fmla="*/ 1946046 w 2643722"/>
                <a:gd name="connsiteY28" fmla="*/ 531206 h 2115325"/>
                <a:gd name="connsiteX29" fmla="*/ 1898420 w 2643722"/>
                <a:gd name="connsiteY29" fmla="*/ 321656 h 2115325"/>
                <a:gd name="connsiteX30" fmla="*/ 1641246 w 2643722"/>
                <a:gd name="connsiteY30" fmla="*/ 369280 h 2115325"/>
                <a:gd name="connsiteX31" fmla="*/ 1717446 w 2643722"/>
                <a:gd name="connsiteY31" fmla="*/ 264506 h 2115325"/>
                <a:gd name="connsiteX32" fmla="*/ 1717446 w 2643722"/>
                <a:gd name="connsiteY32" fmla="*/ 188306 h 2115325"/>
                <a:gd name="connsiteX33" fmla="*/ 2187230 w 2643722"/>
                <a:gd name="connsiteY33" fmla="*/ 132 h 211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643722" h="2115325">
                  <a:moveTo>
                    <a:pt x="1035238" y="662400"/>
                  </a:moveTo>
                  <a:cubicBezTo>
                    <a:pt x="1170598" y="675272"/>
                    <a:pt x="1294126" y="770524"/>
                    <a:pt x="1391756" y="769332"/>
                  </a:cubicBezTo>
                  <a:cubicBezTo>
                    <a:pt x="1521930" y="767744"/>
                    <a:pt x="1618770" y="659794"/>
                    <a:pt x="1677506" y="674082"/>
                  </a:cubicBezTo>
                  <a:cubicBezTo>
                    <a:pt x="1736244" y="688368"/>
                    <a:pt x="1691794" y="812196"/>
                    <a:pt x="1744182" y="855056"/>
                  </a:cubicBezTo>
                  <a:cubicBezTo>
                    <a:pt x="1796568" y="897920"/>
                    <a:pt x="1917218" y="891570"/>
                    <a:pt x="1991830" y="931256"/>
                  </a:cubicBezTo>
                  <a:cubicBezTo>
                    <a:pt x="2066442" y="970944"/>
                    <a:pt x="2102956" y="1029680"/>
                    <a:pt x="2191856" y="1093184"/>
                  </a:cubicBezTo>
                  <a:cubicBezTo>
                    <a:pt x="2280756" y="1156680"/>
                    <a:pt x="2406170" y="1283680"/>
                    <a:pt x="2525230" y="1312256"/>
                  </a:cubicBezTo>
                  <a:cubicBezTo>
                    <a:pt x="2554996" y="1319400"/>
                    <a:pt x="2587440" y="1319104"/>
                    <a:pt x="2620926" y="1314860"/>
                  </a:cubicBezTo>
                  <a:lnTo>
                    <a:pt x="2643722" y="1310152"/>
                  </a:lnTo>
                  <a:lnTo>
                    <a:pt x="2627030" y="1340832"/>
                  </a:lnTo>
                  <a:cubicBezTo>
                    <a:pt x="2583174" y="1403140"/>
                    <a:pt x="2510150" y="1449576"/>
                    <a:pt x="2429982" y="1483708"/>
                  </a:cubicBezTo>
                  <a:cubicBezTo>
                    <a:pt x="2269642" y="1551968"/>
                    <a:pt x="1891818" y="1451956"/>
                    <a:pt x="1687030" y="1512280"/>
                  </a:cubicBezTo>
                  <a:cubicBezTo>
                    <a:pt x="1482244" y="1572608"/>
                    <a:pt x="1321906" y="1809144"/>
                    <a:pt x="1201256" y="1845656"/>
                  </a:cubicBezTo>
                  <a:cubicBezTo>
                    <a:pt x="1080606" y="1882168"/>
                    <a:pt x="1080606" y="1731356"/>
                    <a:pt x="963130" y="1731356"/>
                  </a:cubicBezTo>
                  <a:cubicBezTo>
                    <a:pt x="845656" y="1731356"/>
                    <a:pt x="620230" y="1783744"/>
                    <a:pt x="496406" y="1845656"/>
                  </a:cubicBezTo>
                  <a:cubicBezTo>
                    <a:pt x="372582" y="1907568"/>
                    <a:pt x="396394" y="2175856"/>
                    <a:pt x="220182" y="2102832"/>
                  </a:cubicBezTo>
                  <a:cubicBezTo>
                    <a:pt x="176130" y="2084576"/>
                    <a:pt x="101814" y="2051040"/>
                    <a:pt x="15990" y="2006244"/>
                  </a:cubicBezTo>
                  <a:lnTo>
                    <a:pt x="0" y="1997344"/>
                  </a:lnTo>
                  <a:lnTo>
                    <a:pt x="16434" y="1979156"/>
                  </a:lnTo>
                  <a:cubicBezTo>
                    <a:pt x="42778" y="1946064"/>
                    <a:pt x="63812" y="1910744"/>
                    <a:pt x="77306" y="1874232"/>
                  </a:cubicBezTo>
                  <a:cubicBezTo>
                    <a:pt x="131282" y="1728184"/>
                    <a:pt x="-10006" y="1413856"/>
                    <a:pt x="20156" y="1312256"/>
                  </a:cubicBezTo>
                  <a:cubicBezTo>
                    <a:pt x="50318" y="1210656"/>
                    <a:pt x="112230" y="1369408"/>
                    <a:pt x="258282" y="1264632"/>
                  </a:cubicBezTo>
                  <a:cubicBezTo>
                    <a:pt x="404330" y="1159856"/>
                    <a:pt x="707544" y="766156"/>
                    <a:pt x="896456" y="683608"/>
                  </a:cubicBezTo>
                  <a:cubicBezTo>
                    <a:pt x="943684" y="662970"/>
                    <a:pt x="990118" y="658108"/>
                    <a:pt x="1035238" y="662400"/>
                  </a:cubicBezTo>
                  <a:close/>
                  <a:moveTo>
                    <a:pt x="2187230" y="132"/>
                  </a:moveTo>
                  <a:cubicBezTo>
                    <a:pt x="2205302" y="-582"/>
                    <a:pt x="2220482" y="1578"/>
                    <a:pt x="2231794" y="7332"/>
                  </a:cubicBezTo>
                  <a:cubicBezTo>
                    <a:pt x="2322282" y="53368"/>
                    <a:pt x="2287358" y="405794"/>
                    <a:pt x="2260370" y="464532"/>
                  </a:cubicBezTo>
                  <a:cubicBezTo>
                    <a:pt x="2233382" y="523268"/>
                    <a:pt x="2150832" y="358168"/>
                    <a:pt x="2098446" y="369280"/>
                  </a:cubicBezTo>
                  <a:cubicBezTo>
                    <a:pt x="2046058" y="380392"/>
                    <a:pt x="1979382" y="539144"/>
                    <a:pt x="1946046" y="531206"/>
                  </a:cubicBezTo>
                  <a:cubicBezTo>
                    <a:pt x="1912708" y="523268"/>
                    <a:pt x="1949220" y="348644"/>
                    <a:pt x="1898420" y="321656"/>
                  </a:cubicBezTo>
                  <a:cubicBezTo>
                    <a:pt x="1847620" y="294668"/>
                    <a:pt x="1671406" y="378806"/>
                    <a:pt x="1641246" y="369280"/>
                  </a:cubicBezTo>
                  <a:cubicBezTo>
                    <a:pt x="1611082" y="359756"/>
                    <a:pt x="1704746" y="294668"/>
                    <a:pt x="1717446" y="264506"/>
                  </a:cubicBezTo>
                  <a:cubicBezTo>
                    <a:pt x="1730146" y="234344"/>
                    <a:pt x="1631720" y="231168"/>
                    <a:pt x="1717446" y="188306"/>
                  </a:cubicBezTo>
                  <a:cubicBezTo>
                    <a:pt x="1792454" y="150802"/>
                    <a:pt x="2060716" y="5122"/>
                    <a:pt x="2187230" y="132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697B80CC-327D-7F5C-F204-1C601A8CE494}"/>
                </a:ext>
              </a:extLst>
            </p:cNvPr>
            <p:cNvCxnSpPr>
              <a:cxnSpLocks/>
              <a:endCxn id="28" idx="21"/>
            </p:cNvCxnSpPr>
            <p:nvPr/>
          </p:nvCxnSpPr>
          <p:spPr>
            <a:xfrm>
              <a:off x="4257675" y="1485900"/>
              <a:ext cx="940873" cy="1346715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6" name="テキスト ボックス 2015">
              <a:extLst>
                <a:ext uri="{FF2B5EF4-FFF2-40B4-BE49-F238E27FC236}">
                  <a16:creationId xmlns:a16="http://schemas.microsoft.com/office/drawing/2014/main" id="{02E43C28-569D-3DDF-6C17-69A1C6FDC7EB}"/>
                </a:ext>
              </a:extLst>
            </p:cNvPr>
            <p:cNvSpPr txBox="1"/>
            <p:nvPr/>
          </p:nvSpPr>
          <p:spPr>
            <a:xfrm>
              <a:off x="3751688" y="2143857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香川県です</a:t>
              </a:r>
            </a:p>
          </p:txBody>
        </p:sp>
      </p:grpSp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BF2CF3C9-BA22-1267-340F-71719E293D7E}"/>
              </a:ext>
            </a:extLst>
          </p:cNvPr>
          <p:cNvGrpSpPr/>
          <p:nvPr/>
        </p:nvGrpSpPr>
        <p:grpSpPr>
          <a:xfrm>
            <a:off x="3729318" y="3807460"/>
            <a:ext cx="2522891" cy="2593340"/>
            <a:chOff x="3729318" y="3807460"/>
            <a:chExt cx="2522891" cy="2593340"/>
          </a:xfrm>
        </p:grpSpPr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43D7021E-5813-6838-4F5C-B9A759962AFA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58E19561-7318-5AA6-ED98-D857F63AD3E5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341A7D2C-911D-C9D7-B339-2B1A28390C9E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210E2245-CCE3-65A7-A5EB-A9743A0B69CC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7A92FB67-BD37-E0AB-01C5-A6203EB05D42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82160897-F97B-7BDC-43FA-DE6871A2BC5B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F1B35727-4FE9-6204-8316-1292096D41D0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A1C49979-A446-388B-B794-675B4863D75C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B48D24C7-9A1A-FCA1-DCFF-A68C4A6A3A5D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639829CD-1C46-8627-2EC3-F4CF4D112DA2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2A26CB58-B5C8-846F-244A-556E65485ABB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845BD975-C130-BC22-F9DC-425032297D9B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6EB249B5-AFB5-AF0B-4D50-4AEB02713E3B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B04E54D2-0A92-094C-F411-140E649DF10C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DB79A7DD-ECC2-8A20-FA1C-ECE6D0DE1C48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B2C162EC-40CD-C468-A9DB-15774E83320C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9CB28BB2-BC5C-8EAD-91B3-228B7C86FBB1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DA1DAF3D-B0E7-692D-4537-CAD548EB4C5F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CA073A9F-0288-153B-7635-D3D39EBC406A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447F6B5B-7BC2-ABE5-0581-A40E14FBD9F9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1CDE91C6-55FA-BC86-C2DA-0F767FFC3C0F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054E0B11-DAE7-B513-A736-C26F3B8D6FB7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5E05D407-AA86-2F8B-A9F1-3C64A7F2B3A4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C3C871D6-1D79-7268-0A5A-15E0852DBE2B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EA56BF95-2D69-D937-28A4-DC8E0BF9E81D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AAEE6541-DE3A-7F53-D4E7-0846E015E2BD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972CFBAB-4321-BFF0-27B1-51AA48450CA9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BC60C62D-81D5-4B68-D0F0-CCB6FD811EE0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00A36621-DE4B-E284-EA0E-0BC194A09815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6CD01B8E-B64E-E59C-7FAD-52102FB5D67E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367FF5F6-9991-1657-4BD1-F70999C2ACD1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F841E0C8-E13F-D3F6-131C-E5DFB701915E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F7841D8E-D0FB-BEC0-5A00-2767E3C2FF04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4DFEE63A-6259-E425-DABA-AFC9E6ECA416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0C04E011-44A9-E461-E453-5112C06371BD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FDC19C1C-9283-8357-411A-1B455119CE19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CE17AE43-3A9A-98CD-5DF8-8D5EFE6AF6D6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AD889E07-C938-9BD9-F3E5-B839092BC4F3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6735FBED-AFFD-2EFE-6DF9-F83D7386AB9F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61CA9DCC-5215-8111-CBDB-7325C2C856FE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D5E806FD-9426-5680-60DB-ECC88CE9A040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ECCB81B7-F5C6-64BA-F10B-EF019E5F7966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9A499653-4282-5912-EDC1-E74937B174B5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146E87E6-C1DD-064A-179D-0A6C0AE166E7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D863DD64-F10A-96A6-B90D-08932757432E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32AD9627-BA13-DCE2-8D67-55A79550925A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20C10D70-E1C3-BCFC-2447-F3CD404E7D4B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FFEBE62D-62A7-8D1E-9309-DF0BC851554F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1DFEC43A-184C-CB67-34D4-2A1D3223D8DF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298BCB8F-A103-254E-7859-82A4111B5CED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A061E9CC-3A74-B937-5F59-15327DFF3959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BB15875-1E64-8231-B704-54F6609D2D3C}"/>
                </a:ext>
              </a:extLst>
            </p:cNvPr>
            <p:cNvSpPr/>
            <p:nvPr/>
          </p:nvSpPr>
          <p:spPr>
            <a:xfrm>
              <a:off x="3729318" y="3807460"/>
              <a:ext cx="1404455" cy="888367"/>
            </a:xfrm>
            <a:custGeom>
              <a:avLst/>
              <a:gdLst>
                <a:gd name="connsiteX0" fmla="*/ 1035238 w 2643722"/>
                <a:gd name="connsiteY0" fmla="*/ 662400 h 2115325"/>
                <a:gd name="connsiteX1" fmla="*/ 1391756 w 2643722"/>
                <a:gd name="connsiteY1" fmla="*/ 769332 h 2115325"/>
                <a:gd name="connsiteX2" fmla="*/ 1677506 w 2643722"/>
                <a:gd name="connsiteY2" fmla="*/ 674082 h 2115325"/>
                <a:gd name="connsiteX3" fmla="*/ 1744182 w 2643722"/>
                <a:gd name="connsiteY3" fmla="*/ 855056 h 2115325"/>
                <a:gd name="connsiteX4" fmla="*/ 1991830 w 2643722"/>
                <a:gd name="connsiteY4" fmla="*/ 931256 h 2115325"/>
                <a:gd name="connsiteX5" fmla="*/ 2191856 w 2643722"/>
                <a:gd name="connsiteY5" fmla="*/ 1093184 h 2115325"/>
                <a:gd name="connsiteX6" fmla="*/ 2525230 w 2643722"/>
                <a:gd name="connsiteY6" fmla="*/ 1312256 h 2115325"/>
                <a:gd name="connsiteX7" fmla="*/ 2620926 w 2643722"/>
                <a:gd name="connsiteY7" fmla="*/ 1314860 h 2115325"/>
                <a:gd name="connsiteX8" fmla="*/ 2643722 w 2643722"/>
                <a:gd name="connsiteY8" fmla="*/ 1310152 h 2115325"/>
                <a:gd name="connsiteX9" fmla="*/ 2627030 w 2643722"/>
                <a:gd name="connsiteY9" fmla="*/ 1340832 h 2115325"/>
                <a:gd name="connsiteX10" fmla="*/ 2429982 w 2643722"/>
                <a:gd name="connsiteY10" fmla="*/ 1483708 h 2115325"/>
                <a:gd name="connsiteX11" fmla="*/ 1687030 w 2643722"/>
                <a:gd name="connsiteY11" fmla="*/ 1512280 h 2115325"/>
                <a:gd name="connsiteX12" fmla="*/ 1201256 w 2643722"/>
                <a:gd name="connsiteY12" fmla="*/ 1845656 h 2115325"/>
                <a:gd name="connsiteX13" fmla="*/ 963130 w 2643722"/>
                <a:gd name="connsiteY13" fmla="*/ 1731356 h 2115325"/>
                <a:gd name="connsiteX14" fmla="*/ 496406 w 2643722"/>
                <a:gd name="connsiteY14" fmla="*/ 1845656 h 2115325"/>
                <a:gd name="connsiteX15" fmla="*/ 220182 w 2643722"/>
                <a:gd name="connsiteY15" fmla="*/ 2102832 h 2115325"/>
                <a:gd name="connsiteX16" fmla="*/ 15990 w 2643722"/>
                <a:gd name="connsiteY16" fmla="*/ 2006244 h 2115325"/>
                <a:gd name="connsiteX17" fmla="*/ 0 w 2643722"/>
                <a:gd name="connsiteY17" fmla="*/ 1997344 h 2115325"/>
                <a:gd name="connsiteX18" fmla="*/ 16434 w 2643722"/>
                <a:gd name="connsiteY18" fmla="*/ 1979156 h 2115325"/>
                <a:gd name="connsiteX19" fmla="*/ 77306 w 2643722"/>
                <a:gd name="connsiteY19" fmla="*/ 1874232 h 2115325"/>
                <a:gd name="connsiteX20" fmla="*/ 20156 w 2643722"/>
                <a:gd name="connsiteY20" fmla="*/ 1312256 h 2115325"/>
                <a:gd name="connsiteX21" fmla="*/ 258282 w 2643722"/>
                <a:gd name="connsiteY21" fmla="*/ 1264632 h 2115325"/>
                <a:gd name="connsiteX22" fmla="*/ 896456 w 2643722"/>
                <a:gd name="connsiteY22" fmla="*/ 683608 h 2115325"/>
                <a:gd name="connsiteX23" fmla="*/ 1035238 w 2643722"/>
                <a:gd name="connsiteY23" fmla="*/ 662400 h 2115325"/>
                <a:gd name="connsiteX24" fmla="*/ 2187230 w 2643722"/>
                <a:gd name="connsiteY24" fmla="*/ 132 h 2115325"/>
                <a:gd name="connsiteX25" fmla="*/ 2231794 w 2643722"/>
                <a:gd name="connsiteY25" fmla="*/ 7332 h 2115325"/>
                <a:gd name="connsiteX26" fmla="*/ 2260370 w 2643722"/>
                <a:gd name="connsiteY26" fmla="*/ 464532 h 2115325"/>
                <a:gd name="connsiteX27" fmla="*/ 2098446 w 2643722"/>
                <a:gd name="connsiteY27" fmla="*/ 369280 h 2115325"/>
                <a:gd name="connsiteX28" fmla="*/ 1946046 w 2643722"/>
                <a:gd name="connsiteY28" fmla="*/ 531206 h 2115325"/>
                <a:gd name="connsiteX29" fmla="*/ 1898420 w 2643722"/>
                <a:gd name="connsiteY29" fmla="*/ 321656 h 2115325"/>
                <a:gd name="connsiteX30" fmla="*/ 1641246 w 2643722"/>
                <a:gd name="connsiteY30" fmla="*/ 369280 h 2115325"/>
                <a:gd name="connsiteX31" fmla="*/ 1717446 w 2643722"/>
                <a:gd name="connsiteY31" fmla="*/ 264506 h 2115325"/>
                <a:gd name="connsiteX32" fmla="*/ 1717446 w 2643722"/>
                <a:gd name="connsiteY32" fmla="*/ 188306 h 2115325"/>
                <a:gd name="connsiteX33" fmla="*/ 2187230 w 2643722"/>
                <a:gd name="connsiteY33" fmla="*/ 132 h 211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643722" h="2115325">
                  <a:moveTo>
                    <a:pt x="1035238" y="662400"/>
                  </a:moveTo>
                  <a:cubicBezTo>
                    <a:pt x="1170598" y="675272"/>
                    <a:pt x="1294126" y="770524"/>
                    <a:pt x="1391756" y="769332"/>
                  </a:cubicBezTo>
                  <a:cubicBezTo>
                    <a:pt x="1521930" y="767744"/>
                    <a:pt x="1618770" y="659794"/>
                    <a:pt x="1677506" y="674082"/>
                  </a:cubicBezTo>
                  <a:cubicBezTo>
                    <a:pt x="1736244" y="688368"/>
                    <a:pt x="1691794" y="812196"/>
                    <a:pt x="1744182" y="855056"/>
                  </a:cubicBezTo>
                  <a:cubicBezTo>
                    <a:pt x="1796568" y="897920"/>
                    <a:pt x="1917218" y="891570"/>
                    <a:pt x="1991830" y="931256"/>
                  </a:cubicBezTo>
                  <a:cubicBezTo>
                    <a:pt x="2066442" y="970944"/>
                    <a:pt x="2102956" y="1029680"/>
                    <a:pt x="2191856" y="1093184"/>
                  </a:cubicBezTo>
                  <a:cubicBezTo>
                    <a:pt x="2280756" y="1156680"/>
                    <a:pt x="2406170" y="1283680"/>
                    <a:pt x="2525230" y="1312256"/>
                  </a:cubicBezTo>
                  <a:cubicBezTo>
                    <a:pt x="2554996" y="1319400"/>
                    <a:pt x="2587440" y="1319104"/>
                    <a:pt x="2620926" y="1314860"/>
                  </a:cubicBezTo>
                  <a:lnTo>
                    <a:pt x="2643722" y="1310152"/>
                  </a:lnTo>
                  <a:lnTo>
                    <a:pt x="2627030" y="1340832"/>
                  </a:lnTo>
                  <a:cubicBezTo>
                    <a:pt x="2583174" y="1403140"/>
                    <a:pt x="2510150" y="1449576"/>
                    <a:pt x="2429982" y="1483708"/>
                  </a:cubicBezTo>
                  <a:cubicBezTo>
                    <a:pt x="2269642" y="1551968"/>
                    <a:pt x="1891818" y="1451956"/>
                    <a:pt x="1687030" y="1512280"/>
                  </a:cubicBezTo>
                  <a:cubicBezTo>
                    <a:pt x="1482244" y="1572608"/>
                    <a:pt x="1321906" y="1809144"/>
                    <a:pt x="1201256" y="1845656"/>
                  </a:cubicBezTo>
                  <a:cubicBezTo>
                    <a:pt x="1080606" y="1882168"/>
                    <a:pt x="1080606" y="1731356"/>
                    <a:pt x="963130" y="1731356"/>
                  </a:cubicBezTo>
                  <a:cubicBezTo>
                    <a:pt x="845656" y="1731356"/>
                    <a:pt x="620230" y="1783744"/>
                    <a:pt x="496406" y="1845656"/>
                  </a:cubicBezTo>
                  <a:cubicBezTo>
                    <a:pt x="372582" y="1907568"/>
                    <a:pt x="396394" y="2175856"/>
                    <a:pt x="220182" y="2102832"/>
                  </a:cubicBezTo>
                  <a:cubicBezTo>
                    <a:pt x="176130" y="2084576"/>
                    <a:pt x="101814" y="2051040"/>
                    <a:pt x="15990" y="2006244"/>
                  </a:cubicBezTo>
                  <a:lnTo>
                    <a:pt x="0" y="1997344"/>
                  </a:lnTo>
                  <a:lnTo>
                    <a:pt x="16434" y="1979156"/>
                  </a:lnTo>
                  <a:cubicBezTo>
                    <a:pt x="42778" y="1946064"/>
                    <a:pt x="63812" y="1910744"/>
                    <a:pt x="77306" y="1874232"/>
                  </a:cubicBezTo>
                  <a:cubicBezTo>
                    <a:pt x="131282" y="1728184"/>
                    <a:pt x="-10006" y="1413856"/>
                    <a:pt x="20156" y="1312256"/>
                  </a:cubicBezTo>
                  <a:cubicBezTo>
                    <a:pt x="50318" y="1210656"/>
                    <a:pt x="112230" y="1369408"/>
                    <a:pt x="258282" y="1264632"/>
                  </a:cubicBezTo>
                  <a:cubicBezTo>
                    <a:pt x="404330" y="1159856"/>
                    <a:pt x="707544" y="766156"/>
                    <a:pt x="896456" y="683608"/>
                  </a:cubicBezTo>
                  <a:cubicBezTo>
                    <a:pt x="943684" y="662970"/>
                    <a:pt x="990118" y="658108"/>
                    <a:pt x="1035238" y="662400"/>
                  </a:cubicBezTo>
                  <a:close/>
                  <a:moveTo>
                    <a:pt x="2187230" y="132"/>
                  </a:moveTo>
                  <a:cubicBezTo>
                    <a:pt x="2205302" y="-582"/>
                    <a:pt x="2220482" y="1578"/>
                    <a:pt x="2231794" y="7332"/>
                  </a:cubicBezTo>
                  <a:cubicBezTo>
                    <a:pt x="2322282" y="53368"/>
                    <a:pt x="2287358" y="405794"/>
                    <a:pt x="2260370" y="464532"/>
                  </a:cubicBezTo>
                  <a:cubicBezTo>
                    <a:pt x="2233382" y="523268"/>
                    <a:pt x="2150832" y="358168"/>
                    <a:pt x="2098446" y="369280"/>
                  </a:cubicBezTo>
                  <a:cubicBezTo>
                    <a:pt x="2046058" y="380392"/>
                    <a:pt x="1979382" y="539144"/>
                    <a:pt x="1946046" y="531206"/>
                  </a:cubicBezTo>
                  <a:cubicBezTo>
                    <a:pt x="1912708" y="523268"/>
                    <a:pt x="1949220" y="348644"/>
                    <a:pt x="1898420" y="321656"/>
                  </a:cubicBezTo>
                  <a:cubicBezTo>
                    <a:pt x="1847620" y="294668"/>
                    <a:pt x="1671406" y="378806"/>
                    <a:pt x="1641246" y="369280"/>
                  </a:cubicBezTo>
                  <a:cubicBezTo>
                    <a:pt x="1611082" y="359756"/>
                    <a:pt x="1704746" y="294668"/>
                    <a:pt x="1717446" y="264506"/>
                  </a:cubicBezTo>
                  <a:cubicBezTo>
                    <a:pt x="1730146" y="234344"/>
                    <a:pt x="1631720" y="231168"/>
                    <a:pt x="1717446" y="188306"/>
                  </a:cubicBezTo>
                  <a:cubicBezTo>
                    <a:pt x="1792454" y="150802"/>
                    <a:pt x="2060716" y="5122"/>
                    <a:pt x="2187230" y="132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4421363C-3B37-8CCF-2D44-15AC9EBE5CD6}"/>
                </a:ext>
              </a:extLst>
            </p:cNvPr>
            <p:cNvCxnSpPr>
              <a:cxnSpLocks/>
              <a:endCxn id="1371" idx="20"/>
            </p:cNvCxnSpPr>
            <p:nvPr/>
          </p:nvCxnSpPr>
          <p:spPr>
            <a:xfrm>
              <a:off x="4257675" y="4297507"/>
              <a:ext cx="935488" cy="1477280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7" name="テキスト ボックス 2016">
              <a:extLst>
                <a:ext uri="{FF2B5EF4-FFF2-40B4-BE49-F238E27FC236}">
                  <a16:creationId xmlns:a16="http://schemas.microsoft.com/office/drawing/2014/main" id="{D09CA90B-444B-A5BD-ED82-79B94FB0130C}"/>
                </a:ext>
              </a:extLst>
            </p:cNvPr>
            <p:cNvSpPr txBox="1"/>
            <p:nvPr/>
          </p:nvSpPr>
          <p:spPr>
            <a:xfrm>
              <a:off x="3751688" y="5085177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香川県です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8527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91809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pptx348_日本地図から見た香川県の場所イラスト</dc:title>
  <dc:subject>pptx348_日本地図から見た香川県の場所イラスト</dc:subject>
  <dc:creator>でじけろお</dc:creator>
  <cp:revision>1</cp:revision>
  <dcterms:created xsi:type="dcterms:W3CDTF">2018-05-20T00:31:01Z</dcterms:created>
  <dcterms:modified xsi:type="dcterms:W3CDTF">2025-12-14T01:17:28Z</dcterms:modified>
  <cp:version>1</cp:version>
</cp:coreProperties>
</file>